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1" r:id="rId52"/>
    <p:sldId id="312" r:id="rId53"/>
    <p:sldId id="313" r:id="rId54"/>
    <p:sldId id="314" r:id="rId55"/>
    <p:sldId id="309" r:id="rId56"/>
    <p:sldId id="310" r:id="rId57"/>
    <p:sldId id="27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B8F8-304B-1790-DE19-0C470F377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84FA55-EC21-FA65-5300-DF1F935B8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FBB6F-94CF-94C3-24D3-A41414E8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1DDB-F857-C986-3FC9-880C20A5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90118-7D78-F28C-DDF7-20D22301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134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D9CF-D3D1-8461-702A-451633EC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B923F-9720-275E-F4D0-47F07AC47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FDE5E-6132-8A0E-4CFE-81E07937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DB8A-1B7D-7788-BD8C-9230057FD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3D050-11EE-BE3F-1866-00EB8109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850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923DE0-255B-1DEE-222B-763C82DE2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DF5F1-7D4B-0306-8DCA-B070A2743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DA42-6E49-6FE0-05F7-5F457BF6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68939-BC3C-7504-5C40-48CE54E0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5EFA-7066-C1E8-C7CA-A310B26D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44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83DB-013A-3CB4-BDA3-2104D3CA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9997A-9718-FD53-D247-EFEA2D964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51D95-5890-882C-18E5-66494948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9EA61-610D-872A-42B7-B8B11A83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FDFD8-17B0-C4FD-0F06-28D4AA35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52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40DB-A44C-7937-D4EF-4810B295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3C57F-39C4-4520-849A-F32B48C86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D6B9-577C-EB44-879E-1CDDD3F2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C0A9-C825-1DFC-CA14-55864986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17361-715B-51A8-17F7-5F67C6B2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5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731F-75B8-551E-4166-B6AC9026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A4DDC-B9A2-C1A0-1658-CD967A1493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190-D471-9F9C-D3B8-7729365D6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60675-E92C-67CF-9CEF-665A9C7B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6BB0F-A02E-EE4D-565B-01A0C028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34F2-16FC-D0F4-6B9E-2A52DC5B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07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D3F22-6559-7E44-8BDF-DC7DDDDA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2D53E-F440-1834-B33D-A4C28352E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7EB15-F146-6258-E2CB-74D445F63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A501F-DF56-6BFC-CF9B-B83300F256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22C50F-EF3E-44DF-5D90-F788B9470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1D32C-C7E5-DCA9-8DE8-B3CD3646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3CD6CA-592A-7F5E-7750-23FE4C00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083AC5-5ECF-0FF0-7C75-EBCE408D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639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2791-7B8A-47FA-D73E-8C589B58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9A7D2B-0914-10A1-BF6F-DF7140FC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8AC9-8506-457F-5B26-7E6A85D4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51E5D-6537-1718-F301-7E1DDB4F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5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4CF73-36AA-7D58-FD4D-41376995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8462D-11A9-4B2F-786B-139D0613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392F-679A-FFB4-3679-F89036E4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FC05-1A5C-6131-20F0-75AB13DD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84D8F-658C-AA5A-0D08-02EC61C1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94E75-B70F-AD19-B932-C8E64F1FD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D822-0DAF-21F3-C0D0-EA35AACD4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F5170A-AFAB-32A9-0418-D8042772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3A3A6-8249-7EA3-F9C2-69BA1D7E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17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74AF0-774A-3B0F-547F-9972BA33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68527-5EE9-0F76-536D-0D5FFF874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D33D9-44F6-D5CA-CF14-98474B7EA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3D519-0FCC-7A20-5941-C80CAB6F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EEA0E-CCBC-5033-0293-D84CA970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6101D-A63E-AE5E-EF06-E00B68553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89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6EA3E-2B82-027C-70A8-1D3A6A319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CA1CA-8477-6624-A03D-429D0EE87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650B8-092E-D667-D8D7-7C610537D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8328A-E23C-4484-AAA0-3D7163CBE215}" type="datetimeFigureOut">
              <a:rPr lang="en-IN" smtClean="0"/>
              <a:t>02-05-2023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A2DB0-465E-F13D-1E51-8DE092817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2956A-23BB-BADA-F131-6D168A232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CD6A1-BC45-4496-9C0C-C695A7F377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50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FfhZ37dDM/Acy2dnD9S4X6YjcTXKoiuA/edit?utm_content=DAFfhZ37dDM&amp;utm_campaign=designshare&amp;utm_medium=link2&amp;utm_source=sharebutton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1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3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51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46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9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89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64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74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40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224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4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858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9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103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13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2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75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37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2401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019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6539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70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57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769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729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22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42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03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229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22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367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96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14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866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331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305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2692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535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4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91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683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927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051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23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856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044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239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243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2027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988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444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2352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2E9-1C3B-CDEB-6236-5786DE42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539"/>
            <a:ext cx="10515600" cy="940734"/>
          </a:xfrm>
        </p:spPr>
        <p:txBody>
          <a:bodyPr>
            <a:norm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Agency FB" panose="020B0503020202020204" pitchFamily="34" charset="0"/>
              </a:rPr>
              <a:t>For better animations please refer to this link :</a:t>
            </a:r>
            <a:br>
              <a:rPr lang="en-IN" sz="1800" dirty="0"/>
            </a:br>
            <a:r>
              <a:rPr lang="en-IN" sz="1800" dirty="0">
                <a:hlinkClick r:id="rId2"/>
              </a:rPr>
              <a:t>https://www.canva.com/design/DAFfhZ37dDM/Acy2dnD9S4X6YjcTXKoiuA/edit?utm_content=DAFfhZ37dDM&amp;utm_campaign=designshare&amp;utm_medium=link2&amp;utm_source=sharebutton</a:t>
            </a:r>
            <a:endParaRPr lang="en-I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20885-B9F5-1A97-59A5-08068A57BAB2}"/>
              </a:ext>
            </a:extLst>
          </p:cNvPr>
          <p:cNvSpPr txBox="1"/>
          <p:nvPr/>
        </p:nvSpPr>
        <p:spPr>
          <a:xfrm>
            <a:off x="838201" y="1979271"/>
            <a:ext cx="674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As I made it in </a:t>
            </a:r>
            <a:r>
              <a:rPr lang="en-IN" sz="1200" dirty="0" err="1">
                <a:solidFill>
                  <a:schemeClr val="bg1"/>
                </a:solidFill>
              </a:rPr>
              <a:t>canva</a:t>
            </a:r>
            <a:r>
              <a:rPr lang="en-IN" sz="1200" dirty="0">
                <a:solidFill>
                  <a:schemeClr val="bg1"/>
                </a:solidFill>
              </a:rPr>
              <a:t> the animation was not able to be imported properly </a:t>
            </a:r>
          </a:p>
        </p:txBody>
      </p:sp>
    </p:spTree>
    <p:extLst>
      <p:ext uri="{BB962C8B-B14F-4D97-AF65-F5344CB8AC3E}">
        <p14:creationId xmlns:p14="http://schemas.microsoft.com/office/powerpoint/2010/main" val="3697612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2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0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960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64</Words>
  <Application>Microsoft Office PowerPoint</Application>
  <PresentationFormat>Widescreen</PresentationFormat>
  <Paragraphs>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Agency FB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better animations please refer to this link : https://www.canva.com/design/DAFfhZ37dDM/Acy2dnD9S4X6YjcTXKoiuA/edit?utm_content=DAFfhZ37dDM&amp;utm_campaign=designshare&amp;utm_medium=link2&amp;utm_source=sharebutton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PRANIL CHOUDHARI</dc:creator>
  <cp:lastModifiedBy>PRANIL CHOUDHARI</cp:lastModifiedBy>
  <cp:revision>3</cp:revision>
  <dcterms:created xsi:type="dcterms:W3CDTF">2023-04-09T15:28:15Z</dcterms:created>
  <dcterms:modified xsi:type="dcterms:W3CDTF">2023-05-01T19:19:10Z</dcterms:modified>
</cp:coreProperties>
</file>